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  <p:sldId id="370" r:id="rId116"/>
    <p:sldId id="371" r:id="rId117"/>
    <p:sldId id="372" r:id="rId118"/>
    <p:sldId id="373" r:id="rId119"/>
    <p:sldId id="374" r:id="rId120"/>
    <p:sldId id="375" r:id="rId121"/>
    <p:sldId id="376" r:id="rId122"/>
    <p:sldId id="377" r:id="rId123"/>
    <p:sldId id="378" r:id="rId124"/>
    <p:sldId id="379" r:id="rId125"/>
    <p:sldId id="380" r:id="rId126"/>
    <p:sldId id="381" r:id="rId127"/>
    <p:sldId id="382" r:id="rId128"/>
    <p:sldId id="383" r:id="rId129"/>
    <p:sldId id="384" r:id="rId130"/>
    <p:sldId id="385" r:id="rId131"/>
    <p:sldId id="386" r:id="rId132"/>
    <p:sldId id="387" r:id="rId133"/>
    <p:sldId id="388" r:id="rId134"/>
    <p:sldId id="389" r:id="rId135"/>
    <p:sldId id="390" r:id="rId136"/>
    <p:sldId id="391" r:id="rId137"/>
    <p:sldId id="392" r:id="rId138"/>
    <p:sldId id="393" r:id="rId139"/>
    <p:sldId id="394" r:id="rId140"/>
    <p:sldId id="395" r:id="rId141"/>
    <p:sldId id="396" r:id="rId142"/>
    <p:sldId id="397" r:id="rId143"/>
    <p:sldId id="398" r:id="rId144"/>
    <p:sldId id="399" r:id="rId145"/>
    <p:sldId id="400" r:id="rId1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theme" Target="theme/theme1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tableStyles" Target="tableStyle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88C0AB-2AEE-316F-4369-B07378C61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2F71677-7F50-B1DB-0BED-910F0C249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4DB6F-71AE-4023-B187-2076DCF88209}" type="datetimeFigureOut">
              <a:rPr lang="ru-RU" smtClean="0"/>
              <a:t>05.05.2026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E7C9132-0A24-2811-8809-F660B4494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0E0C03A-2391-0BF7-9710-CB4E8B45D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330D9-513F-464D-AE5A-476E8482A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295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0C3449-44C8-9CA8-8C6C-FA6E3F68D0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4528EEF-04D6-C29E-4B3A-59A1D25A54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CF95A0C-77A3-831B-464A-8EF16B5E92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4DB6F-71AE-4023-B187-2076DCF88209}" type="datetimeFigureOut">
              <a:rPr lang="ru-RU" smtClean="0"/>
              <a:t>05.05.2026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03BA41-38AE-54A3-4D03-068AE3B315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0E33C9-78B8-6588-6294-004FF6C9EF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330D9-513F-464D-AE5A-476E8482A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459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jpeg"/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jpeg"/><Relationship Id="rId1" Type="http://schemas.openxmlformats.org/officeDocument/2006/relationships/slideLayout" Target="../slideLayouts/slideLayout1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1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jpeg"/><Relationship Id="rId1" Type="http://schemas.openxmlformats.org/officeDocument/2006/relationships/slideLayout" Target="../slideLayouts/slideLayout1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jpeg"/><Relationship Id="rId1" Type="http://schemas.openxmlformats.org/officeDocument/2006/relationships/slideLayout" Target="../slideLayouts/slideLayout1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jpeg"/><Relationship Id="rId1" Type="http://schemas.openxmlformats.org/officeDocument/2006/relationships/slideLayout" Target="../slideLayouts/slideLayout1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jpeg"/><Relationship Id="rId1" Type="http://schemas.openxmlformats.org/officeDocument/2006/relationships/slideLayout" Target="../slideLayouts/slideLayout1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jpeg"/><Relationship Id="rId1" Type="http://schemas.openxmlformats.org/officeDocument/2006/relationships/slideLayout" Target="../slideLayouts/slideLayout1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jpeg"/><Relationship Id="rId1" Type="http://schemas.openxmlformats.org/officeDocument/2006/relationships/slideLayout" Target="../slideLayouts/slideLayout1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jpeg"/><Relationship Id="rId1" Type="http://schemas.openxmlformats.org/officeDocument/2006/relationships/slideLayout" Target="../slideLayouts/slideLayout1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jpeg"/><Relationship Id="rId1" Type="http://schemas.openxmlformats.org/officeDocument/2006/relationships/slideLayout" Target="../slideLayouts/slideLayout1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jpeg"/><Relationship Id="rId1" Type="http://schemas.openxmlformats.org/officeDocument/2006/relationships/slideLayout" Target="../slideLayouts/slideLayout1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jpeg"/><Relationship Id="rId1" Type="http://schemas.openxmlformats.org/officeDocument/2006/relationships/slideLayout" Target="../slideLayouts/slideLayout1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jpeg"/><Relationship Id="rId1" Type="http://schemas.openxmlformats.org/officeDocument/2006/relationships/slideLayout" Target="../slideLayouts/slideLayout1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jpeg"/><Relationship Id="rId1" Type="http://schemas.openxmlformats.org/officeDocument/2006/relationships/slideLayout" Target="../slideLayouts/slideLayout1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jpeg"/><Relationship Id="rId1" Type="http://schemas.openxmlformats.org/officeDocument/2006/relationships/slideLayout" Target="../slideLayouts/slideLayout1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jpeg"/><Relationship Id="rId1" Type="http://schemas.openxmlformats.org/officeDocument/2006/relationships/slideLayout" Target="../slideLayouts/slideLayout1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jpeg"/><Relationship Id="rId1" Type="http://schemas.openxmlformats.org/officeDocument/2006/relationships/slideLayout" Target="../slideLayouts/slideLayout1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jpeg"/><Relationship Id="rId1" Type="http://schemas.openxmlformats.org/officeDocument/2006/relationships/slideLayout" Target="../slideLayouts/slideLayout1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jpeg"/><Relationship Id="rId1" Type="http://schemas.openxmlformats.org/officeDocument/2006/relationships/slideLayout" Target="../slideLayouts/slideLayout1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jpeg"/><Relationship Id="rId1" Type="http://schemas.openxmlformats.org/officeDocument/2006/relationships/slideLayout" Target="../slideLayouts/slideLayout1.xml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jpeg"/><Relationship Id="rId1" Type="http://schemas.openxmlformats.org/officeDocument/2006/relationships/slideLayout" Target="../slideLayouts/slideLayout1.xml"/></Relationships>
</file>

<file path=ppt/slides/_rels/slide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jpeg"/><Relationship Id="rId1" Type="http://schemas.openxmlformats.org/officeDocument/2006/relationships/slideLayout" Target="../slideLayouts/slideLayout1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jpeg"/><Relationship Id="rId1" Type="http://schemas.openxmlformats.org/officeDocument/2006/relationships/slideLayout" Target="../slideLayouts/slideLayout1.xml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F2EE022B-C32C-B7C3-517D-1EA598E19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D7F67F7-7B7D-BBB5-657F-7A1EF2A86DF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638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AC813C03-EE37-57AD-5E58-4FA9832FC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6040B91-F0B1-AA74-FC2E-FC52A555E4F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60946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7DFD6805-0287-FCAC-8B67-040CF0A07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156869B-BC8C-91B4-7C73-3EA35D34628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896427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8E3C8162-3A88-CA35-D88B-C21D9C98F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5C75DE-66AE-F3F7-6DB9-C2C1C79E60A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242346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C129E444-5D6C-7992-8CB3-EFA736906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737DF62-CB1B-607E-D17F-6DAEE3217D5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663884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6D79D4D9-5DB8-1D59-12D2-8C1BA9B12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DEBB193-58B2-FD9C-1835-46ED3A86BD3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999921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7A3E04E2-61E7-1CCB-5871-FB72469B5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B1681FD-C115-F6CC-9D3E-B23FDB58CCE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893212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A27B9B73-D7D7-FCA9-DBBF-528CC6796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12D8960-1536-B0C2-199E-687FFBFD2F0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96308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2875223A-522C-3769-A0B0-AC3775688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493F456-6334-C3C5-C45D-F2A20B63547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650629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D4E5A43-1C27-C1D0-ED46-D073DCE6C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3F07877-5609-E573-F444-58D08E3EFE9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329103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991B581-A31B-FE3D-9F85-63E652BF7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091C1C6-E175-D1DE-95BB-A44322DCF76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520226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7683DA1E-DB4B-C919-6624-8900FAB89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4F6C97"/>
              </a:buClr>
              <a:buSzPts val="3600"/>
              <a:buFont typeface="Calibri"/>
              <a:buNone/>
            </a:pPr>
            <a:r>
              <a:rPr lang="en-US" sz="2000" b="1" i="0" u="none" strike="noStrike" cap="none">
                <a:solidFill>
                  <a:srgbClr val="83B8C6"/>
                </a:solidFill>
                <a:latin typeface="Calibri"/>
                <a:ea typeface="Calibri"/>
                <a:cs typeface="Calibri"/>
                <a:sym typeface="Calibri"/>
              </a:rPr>
              <a:t>PROFITABLE BUSINESS FORMAT</a:t>
            </a:r>
            <a:endParaRPr lang="en-US" sz="2000" b="1" i="0" u="none" strike="noStrike" cap="none" dirty="0">
              <a:solidFill>
                <a:srgbClr val="83B8C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7EF0F6B-1D76-EBE9-C33F-6B8BED0978D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813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D31A1A09-1A07-FE25-4025-F454B116B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D471925-1F55-C6FF-2C2C-08BC7A4603B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072307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0DCDE1B-ADF2-BFBF-5DE7-19FB95860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263953D-2508-1D02-BBCC-1D297F71BD3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009785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71915001-7421-2221-0144-11E1DA6BE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C7D3950-78DA-CCF1-BDED-1C21CBE1BB5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674039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D44E8D5D-5E0B-BDD9-50ED-9AAF9B29D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0AC45BB-FD65-52E4-CD8E-5E87ECD0A34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957352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E76B177C-115A-4D1B-ABB6-A4E550003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D6A4ADF-2E89-97B3-86DC-DFE61975F23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405574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731FAE1-E2E0-F4BC-5975-B496182A3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A3D9AAA-4F5E-C6E4-0D07-72905FF4ED4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168892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7E21B9B8-F7D8-DB57-026D-E8706FC8B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D193EC9-1C09-143B-BB7B-50AE7994241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798908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45FF29D-F341-7AE0-0B6E-ADE768C44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69A15FB-8EEE-9E3D-A292-184B964D817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758836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B376113-E913-03AE-A203-1832595B6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C697BF7-5485-561C-AB8D-822D5F901CA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766634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8B9886F1-084E-D11B-AAC2-8D9AE21B5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5378940-05F7-B57F-A55A-BE4364367C0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28470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7AE69C0B-404C-FB1D-141A-EDFE67B9D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BCAC13B-E183-D3E1-3C4B-C9B3B2B3B54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07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0EE5D838-278E-AD36-47C5-16DDF132F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DAEE35A-2E73-05A4-D7ED-8B12F4E0735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132381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B220FF7D-7CDA-B2EB-25F0-30F0A402B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C02F47F-8ECF-C17C-2C12-120DB523030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304669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F9C91EB9-5D9F-F205-23B7-25EF44AF5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spcBef>
                <a:spcPts val="0"/>
              </a:spcBef>
              <a:buClr>
                <a:srgbClr val="4F6C97"/>
              </a:buClr>
              <a:buSzPts val="3600"/>
            </a:pPr>
            <a:r>
              <a:rPr lang="en-US" sz="3200" b="1">
                <a:solidFill>
                  <a:srgbClr val="2D7291"/>
                </a:solidFill>
              </a:rPr>
              <a:t>NETWORK BONUS </a:t>
            </a:r>
            <a:r>
              <a:rPr lang="ru-RU" sz="3200" b="1">
                <a:solidFill>
                  <a:srgbClr val="2D7291"/>
                </a:solidFill>
              </a:rPr>
              <a:t>(</a:t>
            </a:r>
            <a:r>
              <a:rPr lang="en-US" sz="3200" b="1">
                <a:solidFill>
                  <a:srgbClr val="2D7291"/>
                </a:solidFill>
              </a:rPr>
              <a:t>STEP)</a:t>
            </a:r>
            <a:endParaRPr lang="en-US" sz="3200" b="1" dirty="0">
              <a:solidFill>
                <a:srgbClr val="2D7291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D2DEE8E-07F1-129C-D142-14939CADE81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330799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AE88FE0-F6B3-28A5-DF87-7DCC603CA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C770CDA-154A-7FF8-4B3A-355613F2D67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442562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C8BA2A81-E911-F520-6B67-D48D87FE0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>
                <a:solidFill>
                  <a:srgbClr val="2D7291"/>
                </a:solidFill>
              </a:rPr>
              <a:t>LEADER’S STEP MARKETING</a:t>
            </a:r>
            <a:endParaRPr lang="ru-RU" sz="3200" b="1" dirty="0">
              <a:solidFill>
                <a:srgbClr val="2D7291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7347622-D601-0B73-D791-7B650BCC65A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887223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C513DD0-D999-B26D-0718-FF5C99C84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3E31B87-95BB-35DD-D30E-EFFEF838BD1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566146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07B3960-96BB-9149-2549-CA22BE4D8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A848923-168F-16C3-15D2-859929D7B71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70472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B248FC1-1B81-3ECC-5ED2-95100924C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spcBef>
                <a:spcPts val="0"/>
              </a:spcBef>
              <a:buClr>
                <a:srgbClr val="4F6C97"/>
              </a:buClr>
              <a:buSzPts val="3600"/>
            </a:pPr>
            <a:r>
              <a:rPr lang="en-US" sz="3200" b="1">
                <a:solidFill>
                  <a:srgbClr val="2D7291"/>
                </a:solidFill>
              </a:rPr>
              <a:t>WELCOME BUSINESS BONUS</a:t>
            </a:r>
            <a:endParaRPr lang="ru-RU" sz="3200" b="1" dirty="0">
              <a:solidFill>
                <a:srgbClr val="2D7291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DAC77E9-EE47-8D05-E632-742FCD8DF43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835780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21D6A7D9-DB8C-F3D1-8792-C43FEBAC5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31945C8-3A65-B4F0-397B-BBBEFF0A8A1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816423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B8064330-D596-A765-180B-402730D9E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3743EAE-D6E8-C332-B97D-7913878BFDC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366995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B66E03BB-2197-0CE4-22AC-8FD1315B8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ED10DBD-4B2E-FFC8-0E30-44CE2739219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0378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4CB23B45-FB94-F711-64EE-6061C7E18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92699C1-79CA-4E18-F7FF-4C339DE6E30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957660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82872D33-20F0-F95E-7C46-08DC6A0F6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AC7DAD5-0D92-6153-7474-309D4679C15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529610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FB993F3A-4FBA-A7C6-A380-7CA4243C5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63C61E8-FDFC-97D5-CEFD-945F7E78366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513471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02E681FE-9DE2-398C-9ED4-972B1CA74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6F5D560-7985-F9E9-2C7E-C024A99597C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188289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C955828D-01CC-1116-96E9-8797FB41F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DBAA9DD-2B5E-6734-A2CC-B7337DEE72D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595951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7C44072F-052B-4219-063E-7F3FB518C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C795283-EB11-696C-176B-61163EF2244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241022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CA3D4732-A6AC-FE0A-4F39-5B6108E89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44BC15-BC69-5914-1D71-3139C7B6EF2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646600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37C59FBE-D389-6E95-D830-454C55530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7552801-F22E-94F2-7C4F-F77CFD47E5F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465725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259668F7-527A-A88E-9E0D-FD36B2EB1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B215BC5-5F51-E108-E240-62281A96957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590168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53B81F17-9E33-11BB-8AF0-823DC3535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6D183F1-40B7-D3B3-ED35-6A8409F1F73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575468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22E58861-2A7B-4B41-AF56-041D1812C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2E389E7-C5DF-AD74-5E3F-B1197241BB7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348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33A7130B-9782-F5ED-D868-86F3A47A7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062F2F7-4311-E6EF-1E6F-7D6CD2AA049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110708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017B5AD8-A302-36D1-09FC-96439557E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0B881E2-8DD3-AE43-91D1-3058DDE3BFA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721182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D8AEB6FB-0995-E3DD-DA0C-2C7330679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5192733-4027-9FC7-C6E3-7DD38912DCB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400497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279657F2-56A8-1315-1FB4-51F9BB032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C61B653-9704-DC7A-C111-7AC42AA5A5F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389900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EDBDA6B0-5D91-8240-64AB-C9180E54D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D904577-B123-B1C2-B4B4-0E8A6948C81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420336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2DCB320D-CE32-9FA4-8322-FFE606F97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80F5085-1FA4-A209-0019-39B93A773FF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718418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204AAA5-DA97-2588-F04D-A97B28352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DCD574D-B49E-2A0E-5EBF-14BB841AC44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8956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A7A0F989-A5FC-699E-57F0-5946A8EE9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F17125A-7AA0-09E4-9404-56406204EB3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8299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28B5C7C8-D1E7-A0F3-469F-0FA6D2B92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6909D0D-FF13-B781-F4E9-4CE4974005D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6926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60D54661-FD73-2C9D-E7A8-76FD270D2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278E3D5-117F-E833-4061-558CA8E603E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4929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B3682E55-F2E7-5B44-3400-5573EEB15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98D7D9D-BFA3-B667-50CB-6AF8C521379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9877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C6ECB222-37C5-3BDC-08E3-EA8AC6325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FE1CAAC-C860-131E-1357-48329574361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664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D9C39715-4714-C634-96FB-2C03C2B32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B05B9C5-FBE8-3852-FEC6-3C1E4F2299E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1821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3452F88C-ED85-5807-881B-0F38276E3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645BD0C-E6E5-6694-7510-92A8E95A891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0791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4BD306FF-98A6-0D85-0C05-99018FF46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A861300-D393-2EE9-1C28-5752C646AE5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626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E58665B6-F041-9F60-A2E5-0356D7F41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D9FF9B7-1809-C379-47AE-DE9D81EEAE2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4031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B70B4FA9-F3DB-3B9B-6B6F-67C95FEA1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B771DA9-6C79-1789-ECB1-996A7C94651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1546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5F76262F-0BA5-521E-AE09-92174E0C9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6B9FE5C-589C-33FB-245F-7CEE7500CE7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63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D5E95E01-D2D2-AE18-F806-83906632E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22DA81D-EDD3-FF8E-63BB-3A157B5867E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1408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C5D9D38B-5B68-3D62-132F-1A4481286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47FFC55-6C52-DDB1-82E6-71CAD692A9C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7814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A3CA7BB-C887-E2DA-A80A-CEF606158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39B4B95-04F5-6DFC-8337-B9D9785DD66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7753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6A73673E-3F90-2DA4-6678-831952FBA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421C4D-2D3F-A58D-1B47-6D76BBC0B99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8031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C1F9445C-EE39-2A4E-B364-FEA50E1C1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3EB4FAF-F8E2-38A9-C109-7C6307D6F06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847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FF520B1A-C360-E5C1-FC0F-5F1CA2065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EBC96C3-06A1-78FA-83C9-FDA8E961663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0632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B6E5D5FF-4BC5-6DD5-B1B5-B4A815153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3CAEE3B-A058-BE6D-7E56-85751EB1BA3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8099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FEE80933-5514-2AE8-7F15-CDEE91EE9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66EB000-BBA0-233F-102C-9C212556CE7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5527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D0BF88D-D58A-365A-8933-C1FDF0E19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DD27AAB-0736-9A3E-3A41-5C38C22B4F0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5687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69751B8-0FB1-DA0C-1C78-EBEA4FF86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4CE037A-C758-020D-AC80-62540317F75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4040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5B9BABA9-5436-36F5-EBF8-548D6ABC5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7F30832-A35F-46A4-A70F-95AD4636086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2222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F18A349A-67A0-E012-72DE-EB63AAD49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B052ED1-8508-DA50-3EB6-6AAA85CFB89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757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E94725F3-010D-E50B-646F-BC99A8D21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C917776-861A-3832-80BD-84591BD0DD8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5116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4379F2A0-C96D-313C-4A5F-7FE72909A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4EFBE5D-702D-0994-A8A4-FE2FAFA25C5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6943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6A1C6A3-0A60-4A05-1062-25380659D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E697611-32B3-4F59-6DCC-1D4DF4027F4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60104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BF1650BA-2E4F-4F7E-3EC0-EAC2B2C32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7FFEF36-869E-F85D-7BE0-E86A5BE3FB9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494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BAFE60D8-2C3F-1C6D-6AF1-2EA6B7417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955B4CD-7282-FE67-1D42-85BE244E192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29926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68FE7D2-DA28-B65D-4EBA-14FE8761A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885936D-D70C-6AF4-5376-480B09F2955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3941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50121C12-4E02-2CD4-4D24-DBC519C71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3BB8BCF-25BF-44E7-AC49-9DE3E295DFC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1086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5A95842B-DFF5-2A21-754F-589B7BFAF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88CF814-3E1E-7169-7CED-007A515DA5F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73826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EA3FF675-4534-13F8-B435-A39F7B5BD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9158E3B-9C12-A04D-3A4A-E899F4D2222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71159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095E88C8-5F9B-8D58-AAB3-8BE9D0DB2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A4E9CD8-88C3-BD92-439F-5D6692D8CCB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9669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C4C79B48-600A-2684-A9F1-80108EE02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8472147-7D81-FCA0-CEFC-31064497A09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04022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F289ACD8-709F-19AB-C79A-07D5E3A07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99BBB18-F253-9C82-8A57-7342FA3388D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72236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0A47DB34-1658-E96E-6E2C-0774E7236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73FBD24-4961-10E9-668B-6C25846604C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40826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CC145C5B-4B99-703F-E690-9BC69D0DB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E2B38AC-5BCF-24C3-A23B-71E59ECBC6A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78572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50EA4051-4BBA-33E8-1E77-3697B56E8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4B6B4CE-47E9-5682-C6FC-EC61D365AB4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384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390A4951-9971-DFBC-9748-C9975DD04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BF77A9C-7E10-5CA7-707D-309AE04E269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40714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F7563C76-1474-192A-CED3-D37EE882B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650C1E8-5359-827C-2635-EAD918D0A1E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0980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7BF2366C-0460-D913-BC23-2F4A656F1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A6F5FA3-48AB-D509-10F0-FCA7A8010CC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32608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0A285F2E-0DF1-635B-98F3-164B3061C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A14A9F7-BAA3-703B-674D-C6425A1F894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97333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181D6D1-1FE8-C34D-8CE7-2B19E5F8B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4FC71BC-448A-4A4F-CA0A-5614493A8DF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84714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B4AA9FE3-AB31-41E5-103C-38ABA105D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38C7B5B-AD43-E897-A708-933CEFAF5F5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22402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B0BB8024-8B6D-37D2-6C79-BA6B5E5D4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0D2C04C-DF1B-567A-C744-FEB15B82E86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19855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B010BA0-9A01-EA67-AC60-B47A250FD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7E82586-554D-C9BC-2DBC-83CD3660127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25209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8CDFB49D-44C1-4550-6746-EA63339ED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1655932-7A62-37AD-8A1C-FD638250687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93343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7595D070-EAA3-BF48-E0D8-A492619F9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FD4AE46-094E-F300-DF00-8AE0987A87A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82652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AEBB355-B926-0F88-F1F6-AFB0703A2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596D03D-3DE5-6585-DCE7-FCD908B6E4B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041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FA0A97C-3866-8137-47D7-16A5D07C0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1E2CD73-4D78-7AD5-6661-317629F179A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91273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FE48DF45-2A7A-3861-B2AF-4F9FBF642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AD525F0-257C-38F7-F336-2557D3EDA41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98341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548AD387-C52A-5EE2-55A3-5B28156A6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45E3B3D-934F-2BD6-090D-3307418B67D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47775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5A0F90CD-42EE-72A8-066C-D85121682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A735CB7-3F1E-F5A5-6396-49C48ED843B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22254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9E87074-CA13-AD33-048B-AECB71CB3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CA02380-C6C7-29C5-DC63-47E9D8F8095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18901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372DD1E0-DEB2-21F1-D098-F834AD921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5164F97-2F13-F9A3-D859-48A99B324BD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27282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0EBBD5E3-4E53-3F27-8D91-308258343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A82664C-BB0D-800F-DEA9-F200B1A6501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2863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A078E83-DCD3-6EA9-84A9-D5B17BC61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A1D59AE-5A18-95EC-84E4-FF2B36E5D2C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40309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B77ADFE7-67E0-8F90-D660-262F29BC7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D641DFF-1743-8C10-9B5B-FCABA1AE0F3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09320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A49CA054-7478-D980-1930-B4B2ADE21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81B7E70-CAC8-8456-6B8F-4E630CB10E9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60344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703C9216-42CB-26E0-00F0-36FB61BD4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B3532B0-73FC-E702-4D87-62C2289816B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159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3920BA7-07BF-FE60-57A1-95E2F7BEB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2030A61-5D0B-7D79-1BD1-546549165E9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95164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E69A1163-7BDD-E52E-F552-C7A492C48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89C1E53-8C70-2F26-DB8F-D521151C6E6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30535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0A6554B-9489-9921-F320-50F42C931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D53ADD-5440-F700-0FE3-27DCC3FFC84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17623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BAA5A8B8-AF2A-6081-8332-1851AC12D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9204A50-A2DF-32FD-488D-7770555D079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44768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BF538A27-BD6C-A249-58CA-49188DB72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AE06FC5-D226-BFD1-DB2E-E31FB41F63A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58681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32D961D4-F553-F6A9-53A8-37013B72A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9DB1654-B44F-A6C8-2956-68267E9E551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4035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6664865A-E2BE-05D2-1E1D-D7A55221E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CE22E2-4A55-A972-9C2D-C29D1DBCA7A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82178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3C0C3B34-C9A2-C417-B180-34B2E8B60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11B8CDD-0C19-D367-8928-B354C9D9E88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41956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3FC8B711-5DC5-1F00-F366-151E83FD1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CC385A0-B8BD-59B3-84AE-7A32A872659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98184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E72702FF-8584-E207-843B-B66D49382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DA307F2-42E7-E4BE-6C65-3C6D6900ECB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48956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EE9511B0-2BA0-DA9F-5434-11FFE842B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9E1D9B9-7F0D-A6B1-ACC9-1ABE54C1EFB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965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6B2534E5-ECFC-64FB-D54C-970ACBB96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3A65B8D-BFFD-96E5-DAD0-303058229C4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1298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763942D2-6B2E-6996-C2C6-7A6140C9E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A531731-2D80-A8BD-A126-FFE12FB6B28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13025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7A534794-D0A3-D851-4892-94F2230FE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0889F6-A382-56FA-823D-9717587FBA5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35709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73808D2E-CE96-988B-C57B-C523FBBEC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3DC4617-9377-CE37-9903-4D90916FBB7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32778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B290E4B5-5C06-6ECB-44E6-9CFA1BD9D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785462B-C18A-7C32-96D3-338C477524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25418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D1F232D8-4DEB-F7F2-F5C8-D9E4D4DA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AA7F8B4-5207-BC77-274C-DEC9F665BC1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27106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A4E49CEF-7BBA-B342-DC1F-69350BDA7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094CF3F-446B-AD36-7A12-7F61F131940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17749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E1FFA799-FCA8-79E4-36D0-2A5C6EC32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874045-E0B6-538A-6965-96D71C1318D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386007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BC21EF84-FC33-D0F4-48A4-A905F3337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CDAD4CE-DE34-2B1E-46C6-C76BD73A81E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867495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B5D1795-EC5C-76A7-6001-BBB41AA8A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7810F1E-55E3-1987-F874-3D725DE5B86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8787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AE493B3C-9FBB-1B60-8063-8194940CF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4236B85-E008-EE0D-8E43-19E2665D7F8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880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71C4252E-0EED-A014-733B-2F61471BA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8A1C96D-48A9-0784-E303-38A58D6B951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358829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D5D3A36-2A7C-B4A8-D619-A44E4A28C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A80FFBC-646E-3F14-3FA9-B65BC565776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10086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0AE60CEA-D909-279B-40C8-9ECDD15B2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1CB8ACD-CC55-8F07-B16A-67DF8DF55B4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784208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4F94E051-BF96-7882-AC36-D0DD32E10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EB35EAC-E194-FDCC-0CD3-8E6A7ACAC72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13543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C71E3FD1-4ED4-0348-6F72-AB250482C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C0041BE-E1CD-C006-6103-DF06D2EABDF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24890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460FC159-224A-7366-8DD8-11972D190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BB9B9FF-4C77-3B3C-72E1-82616B9DBAD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179270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A1ABF51E-1225-902B-307B-A160B5869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FE95FC6-ABEE-1AF1-14B1-8AB5F35B344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213285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5459C0CA-677C-ED9A-987E-E092312AC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C27E68F-99CF-A943-EA67-4D4C1D73EE9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49607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633584B-1B6C-F6C4-2C24-D677BD731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459AE0B-EC57-35EB-8596-ECFFD1858FA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576522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26024591-6C98-BF5C-2928-B2222252B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8A7C1E9-16F6-75DA-BE3D-67AA876282D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760938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0318C67F-83EF-530D-F234-7E5E89F37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82762F1-B710-C0CE-3AAC-89FC187BCFA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8998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Экран (4:3)</PresentationFormat>
  <Paragraphs>4</Paragraphs>
  <Slides>145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145</vt:i4>
      </vt:variant>
    </vt:vector>
  </HeadingPairs>
  <TitlesOfParts>
    <vt:vector size="14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PROFITABLE BUSINESS FORMAT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NETWORK BONUS (STEP)</vt:lpstr>
      <vt:lpstr>Презентация PowerPoint</vt:lpstr>
      <vt:lpstr>LEADER’S STEP MARKETING</vt:lpstr>
      <vt:lpstr>Презентация PowerPoint</vt:lpstr>
      <vt:lpstr>Презентация PowerPoint</vt:lpstr>
      <vt:lpstr>WELCOME BUSINESS BONUS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Валерия Мухаметжанова</dc:creator>
  <cp:lastModifiedBy>Валерия Мухаметжанова</cp:lastModifiedBy>
  <cp:revision>1</cp:revision>
  <dcterms:created xsi:type="dcterms:W3CDTF">2026-05-05T12:03:09Z</dcterms:created>
  <dcterms:modified xsi:type="dcterms:W3CDTF">2026-05-05T12:03:09Z</dcterms:modified>
</cp:coreProperties>
</file>