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60F9E-9161-3EC1-B69E-741872046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242652-C56F-7F4F-0106-248F9CE8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3C5E6-8318-45B5-996E-628634BCC06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8C08AC-C5DC-AFE2-F0E0-68D61881D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7A02A2-E7F7-D00A-60B8-80208D25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1700-3EEC-42A4-9E0A-FDA3F7E7DC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74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8E03E-8155-B21D-C0AB-424A66EDF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3ED053-C0F5-6383-D0AC-3016E1718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FF500E-AD37-6791-36D7-A938529DB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B3C5E6-8318-45B5-996E-628634BCC06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33EEC-6518-4FDD-B8DA-6A0FA79EB6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9B2718-2D9B-878C-7011-8B3430F19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921700-3EEC-42A4-9E0A-FDA3F7E7DC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48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46E7BCE-3309-8E71-E09D-26B60B72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9B7CCB-9AE4-FD13-331F-4E7EC7B3C9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4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8D4D3B6-A23F-7FA9-671C-4B6EC32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D6CB7C-4575-DFE3-7048-6715A00A2D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7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CA24A72-037B-8D01-A5CC-BD2D4D50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4293DC-C3D4-2B4C-795D-777E968E25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8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8897286-8891-BC14-9F97-3C3F3AEA6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4F6C97"/>
              </a:buClr>
              <a:buSzPts val="3600"/>
              <a:buFont typeface="Calibri"/>
              <a:buNone/>
            </a:pPr>
            <a:r>
              <a:rPr lang="de-DE" sz="2000" b="1" i="0" u="none" strike="noStrike" cap="none">
                <a:solidFill>
                  <a:srgbClr val="83B8C6"/>
                </a:solidFill>
                <a:latin typeface="Calibri"/>
                <a:ea typeface="Calibri"/>
                <a:cs typeface="Calibri"/>
                <a:sym typeface="Calibri"/>
              </a:rPr>
              <a:t>PROFITABLES GESCHÄFTSFORMAT</a:t>
            </a:r>
            <a:endParaRPr lang="de-DE" sz="2000" b="1" i="0" u="none" strike="noStrike" cap="none" dirty="0">
              <a:solidFill>
                <a:srgbClr val="83B8C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C766B1-41F2-B289-932A-EB3F5EE3CF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9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1D2E377-5240-0314-10A3-961C122E3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889C7-5C49-72BC-1960-3FBB6BF3FF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7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DCC9752-2DFF-5B99-66DB-C3A6F6C6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F7F7CF-E662-CA99-99F4-68BA5B0C6F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6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F4E7A8E-CB2A-4CA0-A4D9-C69437F34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F65DC5-F0E7-9EBE-7E97-CB738FB293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68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A412D3F-42D4-B0C3-4AC4-474BCAA88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B37B98-798D-8E0D-816A-4B78B691EA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0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07D93E6-A93F-7CD4-E81A-4D298DC2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84C5E4-B28C-4EAF-C607-ACFFB8E5B9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3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A80E78F-255B-BDDC-D7AC-97C18970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CB54C5-AA85-C277-4E9D-C97E1F3857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48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8680932-8D5A-8FBE-FB3F-CE7BA4322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B3B2D9-F93B-811F-0685-F71DAB442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85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CA7863D-E215-F7C8-2725-038BC0F0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9537CD-3523-63B0-BF37-CDDA8A8FA3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3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DC36C82-513B-6257-13FB-FBB0F8C4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AF3BE4-47E8-C9FB-6019-E06C694A60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5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AD4DD23-ED08-75C1-E790-718FBF6F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BC5515-4C7F-FFB2-F9BA-80559E3F7C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00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D0CB232-970F-5462-FFD1-AE1737C9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D8AC92-984E-6542-B97A-92E8DA59F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09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FC3BDDF-6CCC-25E0-4028-E1F69B75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spcBef>
                <a:spcPts val="0"/>
              </a:spcBef>
              <a:buClr>
                <a:srgbClr val="4F6C97"/>
              </a:buClr>
              <a:buSzPts val="3600"/>
            </a:pPr>
            <a:r>
              <a:rPr lang="de-DE" sz="3200" b="1">
                <a:solidFill>
                  <a:srgbClr val="2D7291"/>
                </a:solidFill>
              </a:rPr>
              <a:t>NETZWERK-BONUS</a:t>
            </a:r>
            <a:r>
              <a:rPr lang="ru-RU" sz="3200" b="1">
                <a:solidFill>
                  <a:srgbClr val="2D7291"/>
                </a:solidFill>
              </a:rPr>
              <a:t> (</a:t>
            </a:r>
            <a:r>
              <a:rPr lang="en-US" sz="3200" b="1">
                <a:solidFill>
                  <a:srgbClr val="2D7291"/>
                </a:solidFill>
              </a:rPr>
              <a:t>STEP)</a:t>
            </a:r>
            <a:endParaRPr lang="en-US" sz="3200" b="1" dirty="0">
              <a:solidFill>
                <a:srgbClr val="2D729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AF869F-8C7C-0A76-8018-18C2BF3812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03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4F2ADE6-2F13-EF40-5306-56CE1BC15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8BEA08-F821-8174-2FF4-B6578DD9BB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36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778E713-9D1C-2BB6-BC07-5D4EA7D98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3200" b="1">
                <a:solidFill>
                  <a:srgbClr val="2D7291"/>
                </a:solidFill>
              </a:rPr>
              <a:t>LEADER-MARKETING</a:t>
            </a:r>
            <a:r>
              <a:rPr lang="ru-RU" sz="3200" b="1">
                <a:solidFill>
                  <a:srgbClr val="2D7291"/>
                </a:solidFill>
              </a:rPr>
              <a:t> </a:t>
            </a:r>
            <a:r>
              <a:rPr lang="de-DE" sz="3200" b="1">
                <a:solidFill>
                  <a:srgbClr val="2D7291"/>
                </a:solidFill>
              </a:rPr>
              <a:t>MIT „STEPS“</a:t>
            </a:r>
            <a:endParaRPr lang="ru-RU" sz="3200" b="1" dirty="0">
              <a:solidFill>
                <a:srgbClr val="2D729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F41657-1191-2311-D031-306C79BF26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02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AC877BE-B452-450F-4160-3C215D5EE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26984A-8DFA-7B42-90CA-59F11FB2DC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8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2B2A36F-A50D-ECED-6D58-45D528FE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55336F-C0B2-A6C8-EFA8-8E4A69C962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71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A79E88F-EBB7-2A24-FB8A-AAA99B87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spcBef>
                <a:spcPts val="0"/>
              </a:spcBef>
              <a:buClr>
                <a:srgbClr val="4F6C97"/>
              </a:buClr>
              <a:buSzPts val="3600"/>
            </a:pPr>
            <a:r>
              <a:rPr lang="de-DE" sz="3200" b="1">
                <a:solidFill>
                  <a:srgbClr val="2D7291"/>
                </a:solidFill>
              </a:rPr>
              <a:t>WELCOME BUSINESS BONUS</a:t>
            </a:r>
            <a:endParaRPr lang="ru-RU" sz="3200" b="1" dirty="0">
              <a:solidFill>
                <a:srgbClr val="2D729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85216B-BAA0-7AB0-1937-7C938C2FE7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20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67F1B33-3BBE-59F9-A028-13C7ADACD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EF028E-10F6-E7A9-E227-91CF7384D4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22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91A19C2-789C-E083-A82E-F63D8C6C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A2E026-B6B7-6B89-261C-49F0786AB1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20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4D4F78E-439E-F115-27DA-8EB325B1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3B7948-5BC9-5289-88D1-20CC4C7441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42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52D3214-4674-6096-DD8E-8980963AA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CF9C45-781A-F8F1-D77E-4A45BC6B2B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91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F47B980-6FEC-320A-5E23-5F45A28B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1D1EB6-7B83-C188-4CEB-E615A4CF67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04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2E23DB1-3E59-2B2E-2E69-8EF629657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EA219A-BC1A-FB8B-5AD9-513D32BCAC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48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4D33786-647F-5709-80EC-F3B93C08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33EFB8-F92C-91FF-1A7F-7FC111496F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881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365402F-FD6B-9450-CCE0-2896A822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E4D09D-20D1-2A05-EBFB-346FCEEA47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47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EE2F794-E5D1-2555-3A87-D18D06BC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A3F730-DC8A-F46E-2F6C-8A87A3C6BA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34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0D0A51E-A888-E89D-12F0-5912E562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B0834-11CC-6B00-5A11-7887E880CA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34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BD09A68-2BAA-282C-1DEA-802D6605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C59F62-7C9C-3255-994F-23C5A9FA8C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29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A7D3283-B33A-6F2F-768D-DE6ED1327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9668AD-4FEC-DF8B-E8D3-79681589CD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99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C77DE43-A6F9-3F26-4068-6776A96D1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8543E3-D8EA-C177-E842-B17ABC2513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422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E5AD26F-EBCB-25BC-C0AD-26B560D4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0CB374-11B3-67F0-69DB-8977752DFB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93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7FCB21F-C2C2-71C5-EBC6-D2280A276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6E559A-688C-F6BF-2091-77B872B403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61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8D23132-8DC5-82AB-338B-7F755B396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4B47B5-F14E-0500-7D15-5895D49F74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445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1EBF4CE-77E5-328E-F785-E2230965D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35C00D-B773-DE83-F878-4C838395B0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23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3FE2BE3-3D3A-83A4-96E1-D55C0A17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4E89E1-50B2-2288-0E30-8A5D516F58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74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0761DCD-4B1B-851F-3AA1-8E8ACF1CD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603B3C-95C5-BAB7-1659-4ACC18FD72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020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Экран (4:3)</PresentationFormat>
  <Paragraphs>4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PROFITABLES GESCHÄFTSFORMAT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NETZWERK-BONUS (STEP)</vt:lpstr>
      <vt:lpstr>Презентация PowerPoint</vt:lpstr>
      <vt:lpstr>LEADER-MARKETING MIT „STEPS“</vt:lpstr>
      <vt:lpstr>Презентация PowerPoint</vt:lpstr>
      <vt:lpstr>Презентация PowerPoint</vt:lpstr>
      <vt:lpstr>WELCOME BUSINESS BONUS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Юлия Кобзева</dc:creator>
  <cp:lastModifiedBy>Юлия Кобзева</cp:lastModifiedBy>
  <cp:revision>1</cp:revision>
  <dcterms:created xsi:type="dcterms:W3CDTF">2026-09-21T08:29:20Z</dcterms:created>
  <dcterms:modified xsi:type="dcterms:W3CDTF">2026-09-21T08:29:21Z</dcterms:modified>
</cp:coreProperties>
</file>